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الفرقة الثانية عام شعبة بيولوجى ورياضيات</a:t>
            </a:r>
            <a:br>
              <a:rPr lang="ar-EG" dirty="0" smtClean="0"/>
            </a:br>
            <a:r>
              <a:rPr lang="ar-EG" dirty="0" smtClean="0"/>
              <a:t>مادة حاسب الى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المحاضرة الرابعة من الاجازة الحالية </a:t>
            </a:r>
          </a:p>
          <a:p>
            <a:r>
              <a:rPr lang="ar-EG" dirty="0" smtClean="0"/>
              <a:t>عنوان المحاضرة تابع البوربوينت</a:t>
            </a:r>
          </a:p>
          <a:p>
            <a:r>
              <a:rPr lang="ar-EG" dirty="0" smtClean="0"/>
              <a:t>د/رحاب يحيي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390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كيف يمكنك تشغيل برنامج البوربوينت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استخدم قائمة ابدأ </a:t>
            </a:r>
            <a:r>
              <a:rPr lang="en-US" dirty="0" smtClean="0"/>
              <a:t>start</a:t>
            </a:r>
          </a:p>
          <a:p>
            <a:r>
              <a:rPr lang="ar-EG" dirty="0" smtClean="0"/>
              <a:t>ثم اختار </a:t>
            </a:r>
            <a:r>
              <a:rPr lang="en-US" dirty="0" smtClean="0"/>
              <a:t>programs</a:t>
            </a:r>
          </a:p>
          <a:p>
            <a:r>
              <a:rPr lang="ar-EG" dirty="0" smtClean="0"/>
              <a:t>ثم اختار </a:t>
            </a:r>
            <a:r>
              <a:rPr lang="en-US" dirty="0" err="1" smtClean="0"/>
              <a:t>microsoft</a:t>
            </a:r>
            <a:r>
              <a:rPr lang="en-US" dirty="0" smtClean="0"/>
              <a:t> power point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59778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يمكن عمل مؤثرات حركية للشرائح بإستخدام  الزر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Transitions</a:t>
            </a:r>
          </a:p>
          <a:p>
            <a:endParaRPr lang="en-US" dirty="0"/>
          </a:p>
          <a:p>
            <a:r>
              <a:rPr lang="ar-EG" dirty="0" smtClean="0"/>
              <a:t>يمكن عمل مؤثرات حركية داخل الكلام الموجود بالشريحة نفسها  بإستخدام الزر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Animations</a:t>
            </a:r>
            <a:endParaRPr lang="ar-E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256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شروط تنسيق النصوص فى العرض التقديمى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 يجب ان يكون الخط واضح ومألوف</a:t>
            </a:r>
          </a:p>
          <a:p>
            <a:r>
              <a:rPr lang="ar-EG" dirty="0" smtClean="0"/>
              <a:t>2- حجم الخط لايقل عن 40 للعنوان الرئيسى ولايقل عن 28 للنقاط الفرعية</a:t>
            </a:r>
          </a:p>
          <a:p>
            <a:r>
              <a:rPr lang="ar-EG" dirty="0" smtClean="0"/>
              <a:t>3- الحروف فى الانجليزية لايجب أن تكون كلها كبيرة ولكن اول الحرف فقط فى كل كلمة حتى يسهل قراءتها</a:t>
            </a:r>
          </a:p>
          <a:p>
            <a:r>
              <a:rPr lang="ar-EG" dirty="0" smtClean="0"/>
              <a:t>4- مراعاة تنسيق الألوان مع الخلفية فى الشريحة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639869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b="1" dirty="0">
                <a:effectLst/>
              </a:rPr>
              <a:t>استخدم قائمة إدراج صور في “بوربوينت”</a:t>
            </a:r>
            <a:br>
              <a:rPr lang="ar-EG" b="1" dirty="0">
                <a:effectLst/>
              </a:rPr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مكنك الانتقال إلى </a:t>
            </a:r>
            <a:r>
              <a:rPr lang="ar-EG" b="1" dirty="0"/>
              <a:t>علامة الإدراج</a:t>
            </a:r>
            <a:r>
              <a:rPr lang="ar-EG" dirty="0"/>
              <a:t> على شريط “بوربوينت” واختيار </a:t>
            </a:r>
            <a:r>
              <a:rPr lang="ar-EG" b="1" dirty="0"/>
              <a:t>الصور</a:t>
            </a:r>
            <a:r>
              <a:rPr lang="ar-EG" dirty="0"/>
              <a:t> عن طريق النقر عليه. الآن انتقل إلى حيث يتم تخزين صورة واحدة أو صور متعددة.</a:t>
            </a:r>
            <a:endParaRPr lang="ar-E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0"/>
            <a:ext cx="5486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ثم تختار الصور المراد اختيارها ثم تضغط ادارج أو </a:t>
            </a:r>
            <a:r>
              <a:rPr lang="en-US" dirty="0" smtClean="0"/>
              <a:t>insert</a:t>
            </a: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020887"/>
            <a:ext cx="5715000" cy="4295775"/>
          </a:xfrm>
        </p:spPr>
      </p:pic>
    </p:spTree>
    <p:extLst>
      <p:ext uri="{BB962C8B-B14F-4D97-AF65-F5344CB8AC3E}">
        <p14:creationId xmlns:p14="http://schemas.microsoft.com/office/powerpoint/2010/main" val="13155067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………………</a:t>
            </a:r>
            <a:r>
              <a:rPr lang="ar-EG" dirty="0" smtClean="0"/>
              <a:t>انتهى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2666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130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الفرقة الثانية عام شعبة بيولوجى ورياضيات مادة حاسب الى </vt:lpstr>
      <vt:lpstr>كيف يمكنك تشغيل برنامج البوربوينت</vt:lpstr>
      <vt:lpstr>PowerPoint Presentation</vt:lpstr>
      <vt:lpstr>شروط تنسيق النصوص فى العرض التقديمى</vt:lpstr>
      <vt:lpstr>استخدم قائمة إدراج صور في “بوربوينت” </vt:lpstr>
      <vt:lpstr>ثم تختار الصور المراد اختيارها ثم تضغط ادارج أو insert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الفرقة الثانية عام شعبة بيولوجى ورياضيات مادة حاسب الى </dc:title>
  <dc:creator>etc</dc:creator>
  <cp:lastModifiedBy>etc</cp:lastModifiedBy>
  <cp:revision>3</cp:revision>
  <dcterms:created xsi:type="dcterms:W3CDTF">2006-08-16T00:00:00Z</dcterms:created>
  <dcterms:modified xsi:type="dcterms:W3CDTF">2020-03-28T23:28:45Z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